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7700" cy="35999738"/>
  <p:notesSz cx="7016750" cy="9309100"/>
  <p:defaultTextStyle>
    <a:defPPr>
      <a:defRPr lang="en-US"/>
    </a:defPPr>
    <a:lvl1pPr marL="0" algn="l" defTabSz="390842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210" algn="l" defTabSz="390842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8420" algn="l" defTabSz="390842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2630" algn="l" defTabSz="390842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6840" algn="l" defTabSz="390842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1050" algn="l" defTabSz="390842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5260" algn="l" defTabSz="390842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79470" algn="l" defTabSz="390842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3680" algn="l" defTabSz="390842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72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2670" y="66"/>
      </p:cViewPr>
      <p:guideLst>
        <p:guide orient="horz" pos="11339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8" y="11183259"/>
            <a:ext cx="27538045" cy="77166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655" y="20399852"/>
            <a:ext cx="22678390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8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2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6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1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5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79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16247" y="1924990"/>
            <a:ext cx="5467114" cy="409497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916" y="1924990"/>
            <a:ext cx="15861376" cy="409497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196" y="23133166"/>
            <a:ext cx="27538045" cy="7149948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196" y="15258229"/>
            <a:ext cx="27538045" cy="7874939"/>
          </a:xfrm>
        </p:spPr>
        <p:txBody>
          <a:bodyPr anchor="b"/>
          <a:lstStyle>
            <a:lvl1pPr marL="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1pPr>
            <a:lvl2pPr marL="19542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842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263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68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10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526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7947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36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4916" y="11199921"/>
            <a:ext cx="10664243" cy="3167477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19121" y="11199921"/>
            <a:ext cx="10664243" cy="3167477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885" y="1441659"/>
            <a:ext cx="29157930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887" y="8058276"/>
            <a:ext cx="14314611" cy="335830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210" indent="0">
              <a:buNone/>
              <a:defRPr sz="8500" b="1"/>
            </a:lvl2pPr>
            <a:lvl3pPr marL="3908420" indent="0">
              <a:buNone/>
              <a:defRPr sz="7700" b="1"/>
            </a:lvl3pPr>
            <a:lvl4pPr marL="5862630" indent="0">
              <a:buNone/>
              <a:defRPr sz="6800" b="1"/>
            </a:lvl4pPr>
            <a:lvl5pPr marL="7816840" indent="0">
              <a:buNone/>
              <a:defRPr sz="6800" b="1"/>
            </a:lvl5pPr>
            <a:lvl6pPr marL="9771050" indent="0">
              <a:buNone/>
              <a:defRPr sz="6800" b="1"/>
            </a:lvl6pPr>
            <a:lvl7pPr marL="11725260" indent="0">
              <a:buNone/>
              <a:defRPr sz="6800" b="1"/>
            </a:lvl7pPr>
            <a:lvl8pPr marL="13679470" indent="0">
              <a:buNone/>
              <a:defRPr sz="6800" b="1"/>
            </a:lvl8pPr>
            <a:lvl9pPr marL="15633680" indent="0">
              <a:buNone/>
              <a:defRPr sz="6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887" y="11416582"/>
            <a:ext cx="14314611" cy="20741518"/>
          </a:xfrm>
        </p:spPr>
        <p:txBody>
          <a:bodyPr/>
          <a:lstStyle>
            <a:lvl1pPr>
              <a:defRPr sz="10300"/>
            </a:lvl1pPr>
            <a:lvl2pPr>
              <a:defRPr sz="85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7585" y="8058276"/>
            <a:ext cx="14320232" cy="335830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210" indent="0">
              <a:buNone/>
              <a:defRPr sz="8500" b="1"/>
            </a:lvl2pPr>
            <a:lvl3pPr marL="3908420" indent="0">
              <a:buNone/>
              <a:defRPr sz="7700" b="1"/>
            </a:lvl3pPr>
            <a:lvl4pPr marL="5862630" indent="0">
              <a:buNone/>
              <a:defRPr sz="6800" b="1"/>
            </a:lvl4pPr>
            <a:lvl5pPr marL="7816840" indent="0">
              <a:buNone/>
              <a:defRPr sz="6800" b="1"/>
            </a:lvl5pPr>
            <a:lvl6pPr marL="9771050" indent="0">
              <a:buNone/>
              <a:defRPr sz="6800" b="1"/>
            </a:lvl6pPr>
            <a:lvl7pPr marL="11725260" indent="0">
              <a:buNone/>
              <a:defRPr sz="6800" b="1"/>
            </a:lvl7pPr>
            <a:lvl8pPr marL="13679470" indent="0">
              <a:buNone/>
              <a:defRPr sz="6800" b="1"/>
            </a:lvl8pPr>
            <a:lvl9pPr marL="15633680" indent="0">
              <a:buNone/>
              <a:defRPr sz="6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7585" y="11416582"/>
            <a:ext cx="14320232" cy="20741518"/>
          </a:xfrm>
        </p:spPr>
        <p:txBody>
          <a:bodyPr/>
          <a:lstStyle>
            <a:lvl1pPr>
              <a:defRPr sz="10300"/>
            </a:lvl1pPr>
            <a:lvl2pPr>
              <a:defRPr sz="85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887" y="1433324"/>
            <a:ext cx="10658621" cy="6099956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601" y="1433326"/>
            <a:ext cx="18111217" cy="30724780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887" y="7533282"/>
            <a:ext cx="10658621" cy="24624825"/>
          </a:xfrm>
        </p:spPr>
        <p:txBody>
          <a:bodyPr/>
          <a:lstStyle>
            <a:lvl1pPr marL="0" indent="0">
              <a:buNone/>
              <a:defRPr sz="6000"/>
            </a:lvl1pPr>
            <a:lvl2pPr marL="1954210" indent="0">
              <a:buNone/>
              <a:defRPr sz="5100"/>
            </a:lvl2pPr>
            <a:lvl3pPr marL="3908420" indent="0">
              <a:buNone/>
              <a:defRPr sz="4300"/>
            </a:lvl3pPr>
            <a:lvl4pPr marL="5862630" indent="0">
              <a:buNone/>
              <a:defRPr sz="3800"/>
            </a:lvl4pPr>
            <a:lvl5pPr marL="7816840" indent="0">
              <a:buNone/>
              <a:defRPr sz="3800"/>
            </a:lvl5pPr>
            <a:lvl6pPr marL="9771050" indent="0">
              <a:buNone/>
              <a:defRPr sz="3800"/>
            </a:lvl6pPr>
            <a:lvl7pPr marL="11725260" indent="0">
              <a:buNone/>
              <a:defRPr sz="3800"/>
            </a:lvl7pPr>
            <a:lvl8pPr marL="13679470" indent="0">
              <a:buNone/>
              <a:defRPr sz="3800"/>
            </a:lvl8pPr>
            <a:lvl9pPr marL="15633680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176" y="25199819"/>
            <a:ext cx="19438620" cy="2974982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176" y="3216642"/>
            <a:ext cx="19438620" cy="21599843"/>
          </a:xfrm>
        </p:spPr>
        <p:txBody>
          <a:bodyPr/>
          <a:lstStyle>
            <a:lvl1pPr marL="0" indent="0">
              <a:buNone/>
              <a:defRPr sz="13700"/>
            </a:lvl1pPr>
            <a:lvl2pPr marL="1954210" indent="0">
              <a:buNone/>
              <a:defRPr sz="12000"/>
            </a:lvl2pPr>
            <a:lvl3pPr marL="3908420" indent="0">
              <a:buNone/>
              <a:defRPr sz="10300"/>
            </a:lvl3pPr>
            <a:lvl4pPr marL="5862630" indent="0">
              <a:buNone/>
              <a:defRPr sz="8500"/>
            </a:lvl4pPr>
            <a:lvl5pPr marL="7816840" indent="0">
              <a:buNone/>
              <a:defRPr sz="8500"/>
            </a:lvl5pPr>
            <a:lvl6pPr marL="9771050" indent="0">
              <a:buNone/>
              <a:defRPr sz="8500"/>
            </a:lvl6pPr>
            <a:lvl7pPr marL="11725260" indent="0">
              <a:buNone/>
              <a:defRPr sz="8500"/>
            </a:lvl7pPr>
            <a:lvl8pPr marL="13679470" indent="0">
              <a:buNone/>
              <a:defRPr sz="8500"/>
            </a:lvl8pPr>
            <a:lvl9pPr marL="15633680" indent="0">
              <a:buNone/>
              <a:defRPr sz="8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176" y="28174801"/>
            <a:ext cx="19438620" cy="4224965"/>
          </a:xfrm>
        </p:spPr>
        <p:txBody>
          <a:bodyPr/>
          <a:lstStyle>
            <a:lvl1pPr marL="0" indent="0">
              <a:buNone/>
              <a:defRPr sz="6000"/>
            </a:lvl1pPr>
            <a:lvl2pPr marL="1954210" indent="0">
              <a:buNone/>
              <a:defRPr sz="5100"/>
            </a:lvl2pPr>
            <a:lvl3pPr marL="3908420" indent="0">
              <a:buNone/>
              <a:defRPr sz="4300"/>
            </a:lvl3pPr>
            <a:lvl4pPr marL="5862630" indent="0">
              <a:buNone/>
              <a:defRPr sz="3800"/>
            </a:lvl4pPr>
            <a:lvl5pPr marL="7816840" indent="0">
              <a:buNone/>
              <a:defRPr sz="3800"/>
            </a:lvl5pPr>
            <a:lvl6pPr marL="9771050" indent="0">
              <a:buNone/>
              <a:defRPr sz="3800"/>
            </a:lvl6pPr>
            <a:lvl7pPr marL="11725260" indent="0">
              <a:buNone/>
              <a:defRPr sz="3800"/>
            </a:lvl7pPr>
            <a:lvl8pPr marL="13679470" indent="0">
              <a:buNone/>
              <a:defRPr sz="3800"/>
            </a:lvl8pPr>
            <a:lvl9pPr marL="15633680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885" y="1441659"/>
            <a:ext cx="29157930" cy="5999956"/>
          </a:xfrm>
          <a:prstGeom prst="rect">
            <a:avLst/>
          </a:prstGeom>
        </p:spPr>
        <p:txBody>
          <a:bodyPr vert="horz" lIns="390842" tIns="195421" rIns="390842" bIns="19542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885" y="8399945"/>
            <a:ext cx="29157930" cy="23758162"/>
          </a:xfrm>
          <a:prstGeom prst="rect">
            <a:avLst/>
          </a:prstGeom>
        </p:spPr>
        <p:txBody>
          <a:bodyPr vert="horz" lIns="390842" tIns="195421" rIns="390842" bIns="1954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885" y="33366429"/>
            <a:ext cx="7559463" cy="1916651"/>
          </a:xfrm>
          <a:prstGeom prst="rect">
            <a:avLst/>
          </a:prstGeom>
        </p:spPr>
        <p:txBody>
          <a:bodyPr vert="horz" lIns="390842" tIns="195421" rIns="390842" bIns="195421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AF24-F933-4988-A375-77962BF620C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214" y="33366429"/>
            <a:ext cx="10259272" cy="1916651"/>
          </a:xfrm>
          <a:prstGeom prst="rect">
            <a:avLst/>
          </a:prstGeom>
        </p:spPr>
        <p:txBody>
          <a:bodyPr vert="horz" lIns="390842" tIns="195421" rIns="390842" bIns="195421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8352" y="33366429"/>
            <a:ext cx="7559463" cy="1916651"/>
          </a:xfrm>
          <a:prstGeom prst="rect">
            <a:avLst/>
          </a:prstGeom>
        </p:spPr>
        <p:txBody>
          <a:bodyPr vert="horz" lIns="390842" tIns="195421" rIns="390842" bIns="195421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4D491-4C5F-4000-870A-E3E4890B9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842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657" indent="-1465657" algn="l" defTabSz="3908420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591" indent="-1221381" algn="l" defTabSz="3908420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5525" indent="-977105" algn="l" defTabSz="3908420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39735" indent="-977105" algn="l" defTabSz="3908420" rtl="0" eaLnBrk="1" latinLnBrk="0" hangingPunct="1">
        <a:spcBef>
          <a:spcPct val="20000"/>
        </a:spcBef>
        <a:buFont typeface="Arial" pitchFamily="34" charset="0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93945" indent="-977105" algn="l" defTabSz="3908420" rtl="0" eaLnBrk="1" latinLnBrk="0" hangingPunct="1">
        <a:spcBef>
          <a:spcPct val="20000"/>
        </a:spcBef>
        <a:buFont typeface="Arial" pitchFamily="34" charset="0"/>
        <a:buChar char="»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8155" indent="-977105" algn="l" defTabSz="3908420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2365" indent="-977105" algn="l" defTabSz="3908420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6575" indent="-977105" algn="l" defTabSz="3908420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0785" indent="-977105" algn="l" defTabSz="3908420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0842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210" algn="l" defTabSz="390842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420" algn="l" defTabSz="390842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2630" algn="l" defTabSz="390842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6840" algn="l" defTabSz="390842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1050" algn="l" defTabSz="390842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5260" algn="l" defTabSz="390842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79470" algn="l" defTabSz="390842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3680" algn="l" defTabSz="390842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55930" y="351949"/>
            <a:ext cx="31515050" cy="49225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D:\ISEAC 2017-2018\ISEAC.gif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 r="42626"/>
          <a:stretch>
            <a:fillRect/>
          </a:stretch>
        </p:blipFill>
        <p:spPr bwMode="auto">
          <a:xfrm>
            <a:off x="1263650" y="961549"/>
            <a:ext cx="2914650" cy="2743200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745490" y="3957221"/>
            <a:ext cx="3900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Constantia" pitchFamily="18" charset="0"/>
              </a:rPr>
              <a:t>CP-X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02250" y="550069"/>
            <a:ext cx="2644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charset="0"/>
                <a:cs typeface="Times New Roman" pitchFamily="18" charset="0"/>
              </a:rPr>
              <a:t>Development of carbon and metallic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charset="0"/>
                <a:cs typeface="Times New Roman" pitchFamily="18" charset="0"/>
              </a:rPr>
              <a:t>nano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charset="0"/>
                <a:cs typeface="Times New Roman" pitchFamily="18" charset="0"/>
              </a:rPr>
              <a:t> particle composite materials for electrochemical sensing</a:t>
            </a:r>
          </a:p>
          <a:p>
            <a:pPr algn="ctr">
              <a:defRPr/>
            </a:pPr>
            <a:r>
              <a:rPr lang="en-US" sz="5000" i="1" u="sng" dirty="0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A.B. </a:t>
            </a:r>
            <a:r>
              <a:rPr lang="en-US" sz="5000" i="1" u="sng" dirty="0" err="1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Xxx</a:t>
            </a:r>
            <a:r>
              <a:rPr lang="en-US" sz="5000" i="1" u="sng" baseline="30000" dirty="0" err="1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a</a:t>
            </a:r>
            <a:r>
              <a:rPr lang="en-US" sz="5000" i="1" dirty="0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, C.D. </a:t>
            </a:r>
            <a:r>
              <a:rPr lang="en-US" sz="5000" i="1" dirty="0" err="1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Yyy</a:t>
            </a:r>
            <a:r>
              <a:rPr lang="en-US" sz="5000" i="1" baseline="30000" dirty="0" err="1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a</a:t>
            </a:r>
            <a:r>
              <a:rPr lang="en-US" sz="5000" i="1" dirty="0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 &amp; E.F. </a:t>
            </a:r>
            <a:r>
              <a:rPr lang="en-US" sz="5000" i="1" dirty="0" err="1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Zzz</a:t>
            </a:r>
            <a:r>
              <a:rPr lang="en-US" sz="5000" i="1" baseline="30000" dirty="0" err="1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b</a:t>
            </a:r>
            <a:r>
              <a:rPr lang="en-US" sz="5000" i="1" dirty="0">
                <a:solidFill>
                  <a:srgbClr val="FFFF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4800" baseline="30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Institute, Indore</a:t>
            </a:r>
          </a:p>
          <a:p>
            <a:pPr algn="ctr">
              <a:defRPr/>
            </a:pPr>
            <a:r>
              <a:rPr lang="en-US" sz="4800" baseline="30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LMN</a:t>
            </a:r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University, Chennai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9166" y="33773269"/>
            <a:ext cx="31519368" cy="21883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EIHE-2023</a:t>
            </a:r>
          </a:p>
          <a:p>
            <a:pPr algn="ctr"/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DAE Convention Centre, </a:t>
            </a:r>
            <a:r>
              <a:rPr lang="en-US" sz="4000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Anushaktinagar</a:t>
            </a:r>
            <a:endParaRPr lang="en-US" sz="40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Bhabha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Atomic Research Centre, Mumbai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7850" y="7179469"/>
            <a:ext cx="31165800" cy="2040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Poster Dimension: (W x L): 90 x 100 cm /35.43 x 39.37 inch.</a:t>
            </a:r>
          </a:p>
          <a:p>
            <a:endParaRPr lang="en-US" sz="6000" dirty="0"/>
          </a:p>
          <a:p>
            <a:r>
              <a:rPr lang="en-US" sz="6000" dirty="0"/>
              <a:t>Header: Exact Dimension, background color and ISEAC Logo to be used as shown above.</a:t>
            </a:r>
          </a:p>
          <a:p>
            <a:r>
              <a:rPr lang="en-US" sz="6000" dirty="0"/>
              <a:t>Title: Times New Roman, </a:t>
            </a:r>
            <a:r>
              <a:rPr lang="en-US" sz="6000" b="1" dirty="0"/>
              <a:t>bold</a:t>
            </a:r>
            <a:r>
              <a:rPr lang="en-US" sz="6000" dirty="0"/>
              <a:t>, Front size: 60-72 (based on the length of the title), color: White with Text Shadow.</a:t>
            </a:r>
          </a:p>
          <a:p>
            <a:r>
              <a:rPr lang="en-US" sz="6000" dirty="0"/>
              <a:t>Authors: Century schoolbook, Front size: 48-54, </a:t>
            </a:r>
            <a:r>
              <a:rPr lang="en-US" sz="6000" i="1" dirty="0"/>
              <a:t>Italic</a:t>
            </a:r>
            <a:r>
              <a:rPr lang="en-US" sz="6000" dirty="0"/>
              <a:t>, presenting author must be underlined, Color: yellow</a:t>
            </a:r>
          </a:p>
          <a:p>
            <a:r>
              <a:rPr lang="en-US" sz="6000" dirty="0"/>
              <a:t>Affiliation: Times New Roman, Front Size: 44-50, Color: white</a:t>
            </a:r>
          </a:p>
          <a:p>
            <a:r>
              <a:rPr lang="en-US" sz="6000"/>
              <a:t>CP-X</a:t>
            </a:r>
            <a:r>
              <a:rPr lang="en-US" sz="6000" dirty="0"/>
              <a:t>: Electronically generated abstract Id of the contributory paper, Color: yellow, </a:t>
            </a:r>
            <a:r>
              <a:rPr lang="en-US" sz="6000" b="1" dirty="0"/>
              <a:t>bold</a:t>
            </a:r>
          </a:p>
          <a:p>
            <a:endParaRPr lang="en-US" sz="6000" dirty="0"/>
          </a:p>
          <a:p>
            <a:r>
              <a:rPr lang="en-US" sz="6000" dirty="0"/>
              <a:t>Body of the poster:</a:t>
            </a:r>
          </a:p>
          <a:p>
            <a:r>
              <a:rPr lang="en-US" sz="6000" dirty="0"/>
              <a:t>Back ground: white</a:t>
            </a:r>
          </a:p>
          <a:p>
            <a:r>
              <a:rPr lang="en-US" sz="6000" dirty="0"/>
              <a:t>Text: Times New Roman, Front Size ≥ 32, Color: black</a:t>
            </a:r>
          </a:p>
          <a:p>
            <a:r>
              <a:rPr lang="en-US" sz="6000" dirty="0"/>
              <a:t>Headings/Sub Headings: Constantia, </a:t>
            </a:r>
            <a:r>
              <a:rPr lang="en-US" sz="6000" b="1" dirty="0"/>
              <a:t>Bold</a:t>
            </a:r>
            <a:r>
              <a:rPr lang="en-US" sz="6000" dirty="0"/>
              <a:t>, front ≥ 32, Color: by choice</a:t>
            </a:r>
          </a:p>
          <a:p>
            <a:r>
              <a:rPr lang="en-US" sz="6000" dirty="0"/>
              <a:t>Figure/Table caption: Times New Roman, </a:t>
            </a:r>
            <a:r>
              <a:rPr lang="en-US" sz="6000" i="1" dirty="0"/>
              <a:t>Italic</a:t>
            </a:r>
            <a:r>
              <a:rPr lang="en-US" sz="6000" dirty="0"/>
              <a:t>, Front Size ≥ 28, Color: by choice</a:t>
            </a:r>
          </a:p>
          <a:p>
            <a:endParaRPr lang="en-US" sz="6000" dirty="0"/>
          </a:p>
          <a:p>
            <a:r>
              <a:rPr lang="en-US" sz="6000" dirty="0"/>
              <a:t>Footer:</a:t>
            </a:r>
          </a:p>
          <a:p>
            <a:r>
              <a:rPr lang="en-US" sz="6000" dirty="0"/>
              <a:t>Exact Dimension, background color and the contents to be used as shown below.</a:t>
            </a:r>
          </a:p>
          <a:p>
            <a:endParaRPr lang="en-US" sz="6000" dirty="0"/>
          </a:p>
          <a:p>
            <a:r>
              <a:rPr lang="en-US" sz="6000" dirty="0"/>
              <a:t>*** Make your poster in power point slide (Portrait Orientation) with the said dimension and convert it into PDF format before final printing.</a:t>
            </a:r>
          </a:p>
          <a:p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267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Schoolbook</vt:lpstr>
      <vt:lpstr>Constantia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Electrochemistry</cp:lastModifiedBy>
  <cp:revision>16</cp:revision>
  <dcterms:created xsi:type="dcterms:W3CDTF">2019-12-10T08:14:11Z</dcterms:created>
  <dcterms:modified xsi:type="dcterms:W3CDTF">2023-02-02T05:30:43Z</dcterms:modified>
</cp:coreProperties>
</file>